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69D82-5D45-3C47-8ED4-81FE324111A4}" type="datetimeFigureOut">
              <a:rPr lang="en-US" smtClean="0"/>
              <a:pPr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E3E59-D77D-B441-832E-6DDF1C868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_U06_L06A_Espace_contextes_Surprise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20889" y="232343"/>
            <a:ext cx="7682276" cy="65732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84" y="300039"/>
            <a:ext cx="8050881" cy="65579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Viviane Grebert</dc:creator>
  <cp:lastModifiedBy>Viviane Grebert</cp:lastModifiedBy>
  <cp:revision>2</cp:revision>
  <dcterms:created xsi:type="dcterms:W3CDTF">2011-11-09T22:08:48Z</dcterms:created>
  <dcterms:modified xsi:type="dcterms:W3CDTF">2011-11-09T22:10:34Z</dcterms:modified>
</cp:coreProperties>
</file>